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72" r:id="rId5"/>
    <p:sldId id="280" r:id="rId6"/>
    <p:sldId id="271" r:id="rId7"/>
    <p:sldId id="260" r:id="rId8"/>
    <p:sldId id="259" r:id="rId9"/>
    <p:sldId id="257" r:id="rId10"/>
    <p:sldId id="275" r:id="rId11"/>
    <p:sldId id="278" r:id="rId12"/>
    <p:sldId id="273" r:id="rId13"/>
    <p:sldId id="283" r:id="rId14"/>
    <p:sldId id="284" r:id="rId15"/>
    <p:sldId id="282" r:id="rId16"/>
    <p:sldId id="269" r:id="rId17"/>
    <p:sldId id="270" r:id="rId18"/>
    <p:sldId id="279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2617-F0F4-439D-A96B-6C4E1258B6C7}" type="datetimeFigureOut">
              <a:rPr lang="ru-RU"/>
              <a:pPr>
                <a:defRPr/>
              </a:pPr>
              <a:t>10.09.2017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B3D61-3601-43EF-A35C-260E49A0BA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9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FB1F-393A-497B-9553-163AE98DD8D1}" type="datetimeFigureOut">
              <a:rPr lang="ru-RU"/>
              <a:pPr>
                <a:defRPr/>
              </a:pPr>
              <a:t>10.09.2017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E4896-0FFE-4833-AACA-D5C3B5CCAC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40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88ED-19F4-40E5-BD4B-258C95C9C405}" type="datetimeFigureOut">
              <a:rPr lang="ru-RU"/>
              <a:pPr>
                <a:defRPr/>
              </a:pPr>
              <a:t>10.09.2017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180BF-1A3A-4743-B754-BA61080B36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4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7A82-31C1-4EF4-AE4E-D057956B9713}" type="datetimeFigureOut">
              <a:rPr lang="ru-RU"/>
              <a:pPr>
                <a:defRPr/>
              </a:pPr>
              <a:t>10.09.2017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F5C36-A6C2-460B-9866-9DF08227B7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17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81DE-D631-42A5-B553-A203B818DD4B}" type="datetimeFigureOut">
              <a:rPr lang="ru-RU"/>
              <a:pPr>
                <a:defRPr/>
              </a:pPr>
              <a:t>10.09.2017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7D178-5098-4A37-A55E-3AAE15E898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9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7E063D-D59C-4701-8C42-1C24AD8883B8}" type="datetimeFigureOut">
              <a:rPr lang="ru-RU"/>
              <a:pPr>
                <a:defRPr/>
              </a:pPr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6BB5B8B1-0DD1-497B-B5CE-051CE67F6F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andia.ru/text/78/617/images/image001_1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" y="0"/>
            <a:ext cx="9291271" cy="68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Оформлен уголок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«Лето наше красное – лето безопасное!»,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где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помещены рисунки детей о безопасности в летний период,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пословицы, стихи 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ДЕТЯМ ПОЖАРНАЯ БЕЗОПАСНОСТЬ\14296697978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4097648" cy="24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29000"/>
            <a:ext cx="516057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67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332028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Проводились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игры, экскурсии «Осторожно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Дорога!», «Перекресток», «Светофор» и другие.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51277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Выполнили аппликацию на тему:                                      «Мой друг- светофор»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4" y="3645024"/>
            <a:ext cx="2808312" cy="187220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84761"/>
            <a:ext cx="4594646" cy="27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ФОТО ДЕТИ СВЕТОФОР Т.К. И ПЕДСОВЕТ\IMG_20150917_103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3248729" cy="19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4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8568952" cy="174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Большее количество времени было отведено игровой деятельности на воздухе: подвижные игры, сюжетные игры различной тематики, дидактические игры. Много времени отводилось чтению художественной литературы: сказки, загадки, разучивание стихов.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123\Desktop\Ларисе Д\IMG_20160520_12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1451"/>
            <a:ext cx="38404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23\Desktop\Ларисе Д\IMG_20160520_120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24036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23\Desktop\Ларисе Д\IMG_20160520_122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0618"/>
            <a:ext cx="4218453" cy="25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Наши цветочки!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праздник цветов\DSC00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6895"/>
            <a:ext cx="3816424" cy="28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68" y="2204864"/>
            <a:ext cx="3779912" cy="283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8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5279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9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Нептун приехал!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F:\нептун\IMG_20160809_112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633"/>
            <a:ext cx="9070406" cy="536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0689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b="1" dirty="0">
              <a:solidFill>
                <a:srgbClr val="002060"/>
              </a:solidFill>
              <a:latin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67367"/>
            <a:ext cx="3107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PTSans"/>
              </a:rPr>
              <a:t>В ГОСТЯХ У ВИТАМИНКИ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0977" y="3645024"/>
            <a:ext cx="2851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PTSans"/>
              </a:rPr>
              <a:t>Живут </a:t>
            </a:r>
            <a:r>
              <a:rPr lang="ru-RU" b="1" dirty="0" err="1">
                <a:solidFill>
                  <a:srgbClr val="002060"/>
                </a:solidFill>
                <a:latin typeface="PTSans"/>
              </a:rPr>
              <a:t>витаминки</a:t>
            </a:r>
            <a:endParaRPr lang="ru-RU" b="1" dirty="0">
              <a:solidFill>
                <a:srgbClr val="002060"/>
              </a:solidFill>
              <a:latin typeface="PTSans"/>
            </a:endParaRPr>
          </a:p>
          <a:p>
            <a:r>
              <a:rPr lang="ru-RU" b="1" dirty="0">
                <a:solidFill>
                  <a:srgbClr val="002060"/>
                </a:solidFill>
                <a:latin typeface="PTSans"/>
              </a:rPr>
              <a:t>В стране </a:t>
            </a:r>
            <a:r>
              <a:rPr lang="ru-RU" b="1" dirty="0" err="1">
                <a:solidFill>
                  <a:srgbClr val="002060"/>
                </a:solidFill>
                <a:latin typeface="PTSans"/>
              </a:rPr>
              <a:t>Витаминии</a:t>
            </a:r>
            <a:r>
              <a:rPr lang="ru-RU" b="1" dirty="0">
                <a:solidFill>
                  <a:srgbClr val="002060"/>
                </a:solidFill>
                <a:latin typeface="PTSans"/>
              </a:rPr>
              <a:t>,</a:t>
            </a:r>
          </a:p>
          <a:p>
            <a:r>
              <a:rPr lang="ru-RU" b="1" dirty="0">
                <a:solidFill>
                  <a:srgbClr val="002060"/>
                </a:solidFill>
                <a:latin typeface="PTSans"/>
              </a:rPr>
              <a:t>И в этой стране</a:t>
            </a:r>
          </a:p>
          <a:p>
            <a:r>
              <a:rPr lang="ru-RU" b="1" dirty="0">
                <a:solidFill>
                  <a:srgbClr val="002060"/>
                </a:solidFill>
                <a:latin typeface="PTSans"/>
              </a:rPr>
              <a:t>Не бывает уныния!</a:t>
            </a:r>
            <a:endParaRPr lang="ru-RU" b="1" i="0" dirty="0">
              <a:solidFill>
                <a:srgbClr val="002060"/>
              </a:solidFill>
              <a:effectLst/>
              <a:latin typeface="PT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87" y="3645024"/>
            <a:ext cx="2592288" cy="1728192"/>
          </a:xfrm>
          <a:prstGeom prst="rect">
            <a:avLst/>
          </a:prstGeom>
        </p:spPr>
      </p:pic>
      <p:pic>
        <p:nvPicPr>
          <p:cNvPr id="7170" name="Picture 2" descr="C:\Users\123\Desktop\Ларисе Д\IMG_20160520_120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50" y="574928"/>
            <a:ext cx="4464496" cy="26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Славно мы повеселились,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Ещё крепче подружились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Поплясали, поиграли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Все вокруг друзьями стали.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123\Desktop\Ларисе Д\ФОТО ВЕСНА СТ.ГР\IMG_20150515_093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0804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23\Desktop\Ларисе Д\ФОТО ВЕСНА СТ.ГР\IMG_20150515_115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92" y="3429000"/>
            <a:ext cx="420046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16632"/>
            <a:ext cx="6876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Helvetica Neue"/>
              </a:rPr>
              <a:t>    Почему 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для всех </a:t>
            </a:r>
            <a:r>
              <a:rPr lang="ru-RU" b="1" dirty="0" smtClean="0">
                <a:solidFill>
                  <a:srgbClr val="FF0000"/>
                </a:solidFill>
                <a:latin typeface="Helvetica Neue"/>
              </a:rPr>
              <a:t>ребят лета 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не хватает</a:t>
            </a:r>
            <a:r>
              <a:rPr lang="ru-RU" b="1" dirty="0" smtClean="0">
                <a:solidFill>
                  <a:srgbClr val="FF0000"/>
                </a:solidFill>
                <a:latin typeface="Helvetica Neue"/>
              </a:rPr>
              <a:t>?</a:t>
            </a:r>
            <a:endParaRPr lang="ru-RU" b="1" dirty="0">
              <a:solidFill>
                <a:srgbClr val="FF0000"/>
              </a:solidFill>
              <a:latin typeface="Helvetica Neue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Helvetica Neue"/>
              </a:rPr>
              <a:t>—Лето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, словно шоколад</a:t>
            </a:r>
            <a:r>
              <a:rPr lang="ru-RU" b="1" dirty="0" smtClean="0">
                <a:solidFill>
                  <a:srgbClr val="FF0000"/>
                </a:solidFill>
                <a:latin typeface="Helvetica Neue"/>
              </a:rPr>
              <a:t>,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Helvetica Neue"/>
              </a:rPr>
              <a:t>очень 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быстро тает!</a:t>
            </a:r>
          </a:p>
          <a:p>
            <a:pPr algn="just"/>
            <a:endParaRPr lang="ru-RU" b="1" dirty="0">
              <a:solidFill>
                <a:srgbClr val="FF0000"/>
              </a:solidFill>
              <a:latin typeface="Helvetica Neue"/>
            </a:endParaRPr>
          </a:p>
        </p:txBody>
      </p:sp>
      <p:pic>
        <p:nvPicPr>
          <p:cNvPr id="9218" name="Picture 2" descr="C:\Users\123\Desktop\Ларисе Д\ФОТО ВЕСНА СТ.ГР\IMG_20150515_091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6550"/>
            <a:ext cx="7257763" cy="435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8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229026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Всего Вам доброго!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123\Desktop\Ларисе Д\IMG_20160527_193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976664" cy="35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3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268760"/>
            <a:ext cx="6480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«О, сколько нам открытий чудных приносит лето…»</a:t>
            </a:r>
            <a:endParaRPr lang="ru-RU" sz="36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8300" y="4077072"/>
            <a:ext cx="4572000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Выполнили: 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Воспитатели МАДОУ № 59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г.КУШВА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Меньшикова И.М</a:t>
            </a:r>
            <a:r>
              <a:rPr lang="ru-RU" b="1" smtClean="0">
                <a:solidFill>
                  <a:srgbClr val="002060"/>
                </a:solidFill>
              </a:rPr>
              <a:t>., Дягилева Л.Н.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838421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Myriad Pro"/>
              </a:rPr>
              <a:t>Отчет о летней оздоровительной работе</a:t>
            </a:r>
            <a:endParaRPr lang="ru-RU" b="1" i="1" dirty="0">
              <a:solidFill>
                <a:schemeClr val="accent5">
                  <a:lumMod val="75000"/>
                </a:schemeClr>
              </a:solidFill>
              <a:effectLst/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291" y="116632"/>
            <a:ext cx="7704856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летней оздоровительной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работы: 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Создать условия, обеспечивающие охрану жизни и здоровья детей, предупреждение заболеваемости и травматизма.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Реализовать 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 – гигиенических и трудовых навыков.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Осуществить педагогическое и санитарное просвещение родителей по вопросам воспитания и оздоровления детей в летний период.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летний период проводилась по направлениям: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оздоровительная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родителями. 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группе был разработан режим дня, согласно летнему периоду: утренний приём и гимнастика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воздухе, прогулки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менее 4 часов, закаливающие мероприятия:  солнечные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ванны,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увеличение </a:t>
            </a:r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времени 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сна,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физкультурные мероприятия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соблюдался питьевой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режим.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/>
          <a:lstStyle/>
          <a:p>
            <a:endParaRPr lang="ru-RU" sz="1200" dirty="0"/>
          </a:p>
        </p:txBody>
      </p:sp>
      <p:pic>
        <p:nvPicPr>
          <p:cNvPr id="1026" name="Picture 2" descr="C:\Users\123\Desktop\Ларисе Д\IMG_20160526_114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3888432" cy="26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Ларисе Д\IMG_20160526_114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43204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8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88640" y="283765"/>
            <a:ext cx="84248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365" y="188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CC"/>
                </a:solidFill>
                <a:latin typeface="Tahoma" panose="020B0604030504040204" pitchFamily="34" charset="0"/>
              </a:rPr>
              <a:t>Чудесный день защиты деток</a:t>
            </a:r>
            <a:r>
              <a:rPr lang="ru-RU" b="1" dirty="0">
                <a:solidFill>
                  <a:srgbClr val="3333CC"/>
                </a:solidFill>
              </a:rPr>
              <a:t/>
            </a:r>
            <a:br>
              <a:rPr lang="ru-RU" b="1" dirty="0">
                <a:solidFill>
                  <a:srgbClr val="3333CC"/>
                </a:solidFill>
              </a:rPr>
            </a:br>
            <a:r>
              <a:rPr lang="ru-RU" b="1" dirty="0">
                <a:solidFill>
                  <a:srgbClr val="3333CC"/>
                </a:solidFill>
                <a:latin typeface="Tahoma" panose="020B0604030504040204" pitchFamily="34" charset="0"/>
              </a:rPr>
              <a:t>Не зря нам открывает лето!</a:t>
            </a:r>
            <a:r>
              <a:rPr lang="ru-RU" b="1" dirty="0">
                <a:solidFill>
                  <a:srgbClr val="3333CC"/>
                </a:solidFill>
              </a:rPr>
              <a:t/>
            </a:r>
            <a:br>
              <a:rPr lang="ru-RU" b="1" dirty="0">
                <a:solidFill>
                  <a:srgbClr val="3333CC"/>
                </a:solidFill>
              </a:rPr>
            </a:br>
            <a:r>
              <a:rPr lang="ru-RU" b="1" dirty="0">
                <a:solidFill>
                  <a:srgbClr val="3333CC"/>
                </a:solidFill>
                <a:latin typeface="Tahoma" panose="020B0604030504040204" pitchFamily="34" charset="0"/>
              </a:rPr>
              <a:t>Важнейшей теме посвящен,</a:t>
            </a:r>
            <a:r>
              <a:rPr lang="ru-RU" b="1" dirty="0">
                <a:solidFill>
                  <a:srgbClr val="3333CC"/>
                </a:solidFill>
              </a:rPr>
              <a:t/>
            </a:r>
            <a:br>
              <a:rPr lang="ru-RU" b="1" dirty="0">
                <a:solidFill>
                  <a:srgbClr val="3333CC"/>
                </a:solidFill>
              </a:rPr>
            </a:br>
            <a:r>
              <a:rPr lang="ru-RU" b="1" dirty="0">
                <a:solidFill>
                  <a:srgbClr val="3333CC"/>
                </a:solidFill>
                <a:latin typeface="Tahoma" panose="020B0604030504040204" pitchFamily="34" charset="0"/>
              </a:rPr>
              <a:t>Прекрасно вдохновляет он!</a:t>
            </a:r>
            <a:r>
              <a:rPr lang="ru-RU" b="1" dirty="0">
                <a:solidFill>
                  <a:srgbClr val="3333CC"/>
                </a:solidFill>
              </a:rPr>
              <a:t/>
            </a:r>
            <a:br>
              <a:rPr lang="ru-RU" b="1" dirty="0">
                <a:solidFill>
                  <a:srgbClr val="3333CC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steshka.ru/wp-content/uploads/2014/05/denzashitydeteykarti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7991"/>
            <a:ext cx="2139332" cy="14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23\Desktop\Ларисе Д\IMG_20160524_111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1" y="1559730"/>
            <a:ext cx="5035664" cy="30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Ларисе Д\IMG_20160520_12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672408" cy="22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3456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Я рисую лето –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А какого цвета?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Красной краской –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Солнце,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На газонах розы,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А зеленой – поле,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На лугах покосы.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Синей краской – небо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 ручей певучий.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А какую краску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Я оставлю туче?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Я рисую лето –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Очень трудно это...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Users\123\Desktop\Ларисе Д\20160825_152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80" y="508566"/>
            <a:ext cx="4469976" cy="33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692696"/>
            <a:ext cx="5598368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детьми постоянно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проводились наблюдения в природе, где они узнали много интересного о жизни растений, насекомых, птиц.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детьми сами посадили цветы на клумбе, ухаживали: поливали, пололи и вырастили красивые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цветы.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участка  вместе с детьми наблюдали за луговыми цветами и лекарственными растениями. Ухаживали и наблюдали за ростом растений.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ДОКУМЕНТЫ И ФОТО ВЫПУСК ДЕТЕЙ 2016Г\ФОТО ВЕСНА СТ.ГР\IMG_20150515_092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26019"/>
            <a:ext cx="40804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ЛЕТО НАШЕ КРАСНОЕ — ЛЕТО БЕЗОПАСНОЕ!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g.happy-giraffe.ru/v2/thumbs/e26e4ffdce15f4bc6711c767ffa68dac/39/f4/383fab611420f89a9d57e52e71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" y="1614936"/>
            <a:ext cx="4297254" cy="51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oo-raduga.ru/wp-content/uploads/2016/05/4e3e46fee9437b7e38f472ecbb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46109"/>
            <a:ext cx="4347429" cy="528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254" y="639409"/>
            <a:ext cx="78488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работа по предупреждению бытового и дорожного травматизма, противопожарной безопасности. 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251</TotalTime>
  <Words>276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цветочки!</vt:lpstr>
      <vt:lpstr>Презентация PowerPoint</vt:lpstr>
      <vt:lpstr>Нептун приехал!</vt:lpstr>
      <vt:lpstr>Презентация PowerPoint</vt:lpstr>
      <vt:lpstr>Презентация PowerPoint</vt:lpstr>
      <vt:lpstr>Презентация PowerPoint</vt:lpstr>
      <vt:lpstr>Всего Вам доброго!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Win8</dc:creator>
  <cp:lastModifiedBy>123</cp:lastModifiedBy>
  <cp:revision>38</cp:revision>
  <dcterms:created xsi:type="dcterms:W3CDTF">2016-08-02T15:51:44Z</dcterms:created>
  <dcterms:modified xsi:type="dcterms:W3CDTF">2017-09-10T06:35:00Z</dcterms:modified>
</cp:coreProperties>
</file>